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FF-F2AE-46E4-8E24-D73564E60CF9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04B6-9E05-403E-B707-F0C737991F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FF-F2AE-46E4-8E24-D73564E60CF9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04B6-9E05-403E-B707-F0C737991F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FF-F2AE-46E4-8E24-D73564E60CF9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04B6-9E05-403E-B707-F0C737991F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FF-F2AE-46E4-8E24-D73564E60CF9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04B6-9E05-403E-B707-F0C737991F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FF-F2AE-46E4-8E24-D73564E60CF9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04B6-9E05-403E-B707-F0C737991F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FF-F2AE-46E4-8E24-D73564E60CF9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04B6-9E05-403E-B707-F0C737991F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FF-F2AE-46E4-8E24-D73564E60CF9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04B6-9E05-403E-B707-F0C737991F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FF-F2AE-46E4-8E24-D73564E60CF9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3E04B6-9E05-403E-B707-F0C737991F3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FF-F2AE-46E4-8E24-D73564E60CF9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04B6-9E05-403E-B707-F0C737991F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FF-F2AE-46E4-8E24-D73564E60CF9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43E04B6-9E05-403E-B707-F0C737991F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784ACFF-F2AE-46E4-8E24-D73564E60CF9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04B6-9E05-403E-B707-F0C737991F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784ACFF-F2AE-46E4-8E24-D73564E60CF9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43E04B6-9E05-403E-B707-F0C737991F3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laying_compan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William Shakespeare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5214950"/>
            <a:ext cx="7467600" cy="11430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7467600" cy="4525963"/>
          </a:xfrm>
        </p:spPr>
        <p:txBody>
          <a:bodyPr/>
          <a:lstStyle/>
          <a:p>
            <a:r>
              <a:rPr lang="en-US" dirty="0" smtClean="0"/>
              <a:t>Shakespeare's plays continued to be staged after his </a:t>
            </a:r>
            <a:r>
              <a:rPr lang="en-US" dirty="0" smtClean="0"/>
              <a:t>death</a:t>
            </a:r>
            <a:endParaRPr lang="hr-HR" dirty="0"/>
          </a:p>
        </p:txBody>
      </p:sp>
      <p:pic>
        <p:nvPicPr>
          <p:cNvPr id="3074" name="Picture 2" descr="http://robertarood.files.wordpress.com/2009/03/a-painting-of-william-sha-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428868"/>
            <a:ext cx="5310194" cy="318611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Shakespeare and Queen Elizabeth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7467600" cy="4525963"/>
          </a:xfrm>
        </p:spPr>
        <p:txBody>
          <a:bodyPr/>
          <a:lstStyle/>
          <a:p>
            <a:r>
              <a:rPr lang="hr-HR" dirty="0" smtClean="0"/>
              <a:t>Queen Elizabeth </a:t>
            </a:r>
            <a:r>
              <a:rPr lang="hr-HR" dirty="0" smtClean="0"/>
              <a:t>-</a:t>
            </a:r>
            <a:r>
              <a:rPr lang="hr-HR" dirty="0" smtClean="0"/>
              <a:t> </a:t>
            </a:r>
            <a:r>
              <a:rPr lang="hr-HR" dirty="0" smtClean="0"/>
              <a:t>Shakespeare’s patron</a:t>
            </a:r>
          </a:p>
          <a:p>
            <a:r>
              <a:rPr lang="hr-HR" dirty="0" smtClean="0"/>
              <a:t>They were in good relationship because Queen was supporting him</a:t>
            </a:r>
          </a:p>
        </p:txBody>
      </p:sp>
      <p:pic>
        <p:nvPicPr>
          <p:cNvPr id="2050" name="Picture 2" descr="http://press.princeton.edu/images/k894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500438"/>
            <a:ext cx="2000264" cy="3040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571744"/>
            <a:ext cx="6629400" cy="1826363"/>
          </a:xfrm>
        </p:spPr>
        <p:txBody>
          <a:bodyPr/>
          <a:lstStyle/>
          <a:p>
            <a:r>
              <a:rPr lang="hr-HR" dirty="0" smtClean="0"/>
              <a:t>The end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14678" y="5357826"/>
            <a:ext cx="7467600" cy="11430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14348" y="571480"/>
            <a:ext cx="7467600" cy="5697559"/>
          </a:xfrm>
        </p:spPr>
        <p:txBody>
          <a:bodyPr/>
          <a:lstStyle/>
          <a:p>
            <a:r>
              <a:rPr lang="hr-HR" dirty="0" smtClean="0"/>
              <a:t>William </a:t>
            </a:r>
            <a:r>
              <a:rPr lang="hr-HR" dirty="0" smtClean="0"/>
              <a:t>Shakespeare</a:t>
            </a:r>
          </a:p>
          <a:p>
            <a:pPr>
              <a:buNone/>
            </a:pPr>
            <a:r>
              <a:rPr lang="hr-HR" dirty="0" smtClean="0"/>
              <a:t>     -</a:t>
            </a:r>
            <a:r>
              <a:rPr lang="hr-HR" dirty="0" smtClean="0"/>
              <a:t>born  - Straford upon Avon 26 </a:t>
            </a:r>
            <a:r>
              <a:rPr lang="hr-HR" dirty="0" smtClean="0"/>
              <a:t>A</a:t>
            </a:r>
            <a:r>
              <a:rPr lang="hr-HR" dirty="0" smtClean="0"/>
              <a:t>pril </a:t>
            </a:r>
            <a:r>
              <a:rPr lang="hr-HR" dirty="0" smtClean="0"/>
              <a:t>1564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 - died – Straford upon Avon 23 April 1616 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 descr="C:\Users\Igor\Pictures\ej\W.S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928934"/>
            <a:ext cx="2643190" cy="339209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357826"/>
            <a:ext cx="7467600" cy="11430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500042"/>
            <a:ext cx="7467600" cy="5715040"/>
          </a:xfrm>
        </p:spPr>
        <p:txBody>
          <a:bodyPr/>
          <a:lstStyle/>
          <a:p>
            <a:r>
              <a:rPr lang="hr-HR" dirty="0" smtClean="0"/>
              <a:t>S</a:t>
            </a:r>
            <a:r>
              <a:rPr lang="en-US" dirty="0" err="1" smtClean="0"/>
              <a:t>urviving</a:t>
            </a:r>
            <a:r>
              <a:rPr lang="en-US" dirty="0" smtClean="0"/>
              <a:t> works</a:t>
            </a:r>
            <a:r>
              <a:rPr lang="hr-HR" dirty="0" smtClean="0"/>
              <a:t>: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     </a:t>
            </a:r>
            <a:r>
              <a:rPr lang="hr-HR" dirty="0" smtClean="0"/>
              <a:t>- </a:t>
            </a:r>
            <a:r>
              <a:rPr lang="en-US" dirty="0" smtClean="0"/>
              <a:t>38</a:t>
            </a:r>
            <a:r>
              <a:rPr lang="en-US" dirty="0" smtClean="0"/>
              <a:t> </a:t>
            </a:r>
            <a:r>
              <a:rPr lang="en-US" dirty="0" smtClean="0"/>
              <a:t>plays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     </a:t>
            </a:r>
            <a:r>
              <a:rPr lang="hr-HR" dirty="0" smtClean="0"/>
              <a:t>-</a:t>
            </a:r>
            <a:r>
              <a:rPr lang="en-US" dirty="0" smtClean="0"/>
              <a:t> 154 </a:t>
            </a:r>
            <a:r>
              <a:rPr lang="en-US" dirty="0" smtClean="0"/>
              <a:t>sonnets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     - 2</a:t>
            </a:r>
            <a:r>
              <a:rPr lang="en-US" dirty="0" smtClean="0"/>
              <a:t> </a:t>
            </a:r>
            <a:r>
              <a:rPr lang="en-US" dirty="0" smtClean="0"/>
              <a:t>long narrative </a:t>
            </a:r>
            <a:r>
              <a:rPr lang="en-US" dirty="0" smtClean="0"/>
              <a:t>poems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     - </a:t>
            </a:r>
            <a:r>
              <a:rPr lang="en-US" dirty="0" smtClean="0"/>
              <a:t>several </a:t>
            </a:r>
            <a:r>
              <a:rPr lang="en-US" dirty="0" smtClean="0"/>
              <a:t>other </a:t>
            </a:r>
            <a:r>
              <a:rPr lang="en-US" dirty="0" smtClean="0"/>
              <a:t>poems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3" descr="shakespeare3.s600x6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500438"/>
            <a:ext cx="4174201" cy="278608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429264"/>
            <a:ext cx="7467600" cy="11430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7467600" cy="4525963"/>
          </a:xfrm>
        </p:spPr>
        <p:txBody>
          <a:bodyPr/>
          <a:lstStyle/>
          <a:p>
            <a:r>
              <a:rPr lang="en-US" dirty="0" smtClean="0"/>
              <a:t> At the age of 18, he married Anne </a:t>
            </a:r>
            <a:r>
              <a:rPr lang="en-US" dirty="0" smtClean="0"/>
              <a:t>Hathaway</a:t>
            </a:r>
            <a:endParaRPr lang="hr-HR" dirty="0" smtClean="0"/>
          </a:p>
          <a:p>
            <a:r>
              <a:rPr lang="hr-HR" dirty="0" smtClean="0"/>
              <a:t>C</a:t>
            </a:r>
            <a:r>
              <a:rPr lang="en-US" dirty="0" err="1" smtClean="0"/>
              <a:t>hildren</a:t>
            </a:r>
            <a:r>
              <a:rPr lang="en-US" dirty="0" smtClean="0"/>
              <a:t>:</a:t>
            </a:r>
            <a:r>
              <a:rPr lang="hr-HR" dirty="0" smtClean="0"/>
              <a:t> </a:t>
            </a:r>
            <a:r>
              <a:rPr lang="en-US" dirty="0" smtClean="0"/>
              <a:t>Susanna, and twins </a:t>
            </a:r>
            <a:r>
              <a:rPr lang="hr-HR" dirty="0" smtClean="0"/>
              <a:t>Hamnet</a:t>
            </a:r>
            <a:r>
              <a:rPr lang="en-US" dirty="0" smtClean="0"/>
              <a:t> and Judith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3074" name="Picture 2" descr="Shakespeare's Pare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786058"/>
            <a:ext cx="2699744" cy="354378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5715000"/>
            <a:ext cx="7467600" cy="11430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7467600" cy="4525963"/>
          </a:xfrm>
        </p:spPr>
        <p:txBody>
          <a:bodyPr/>
          <a:lstStyle/>
          <a:p>
            <a:r>
              <a:rPr lang="en-US" dirty="0" smtClean="0"/>
              <a:t>1585 </a:t>
            </a:r>
            <a:r>
              <a:rPr lang="hr-HR" dirty="0" smtClean="0"/>
              <a:t>-</a:t>
            </a:r>
            <a:r>
              <a:rPr lang="en-US" dirty="0" smtClean="0"/>
              <a:t> 1592 </a:t>
            </a:r>
            <a:r>
              <a:rPr lang="hr-HR" dirty="0" smtClean="0"/>
              <a:t>- </a:t>
            </a:r>
            <a:r>
              <a:rPr lang="en-US" dirty="0" smtClean="0"/>
              <a:t>successful </a:t>
            </a:r>
            <a:r>
              <a:rPr lang="en-US" dirty="0" smtClean="0"/>
              <a:t>career in </a:t>
            </a:r>
            <a:r>
              <a:rPr lang="en-US" dirty="0" smtClean="0"/>
              <a:t>London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    - </a:t>
            </a:r>
            <a:r>
              <a:rPr lang="en-US" dirty="0" smtClean="0"/>
              <a:t>actor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    - </a:t>
            </a:r>
            <a:r>
              <a:rPr lang="en-US" dirty="0" smtClean="0"/>
              <a:t>writer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    - </a:t>
            </a:r>
            <a:r>
              <a:rPr lang="en-US" dirty="0" smtClean="0"/>
              <a:t>part </a:t>
            </a:r>
            <a:r>
              <a:rPr lang="en-US" dirty="0" smtClean="0"/>
              <a:t>owner of a playing</a:t>
            </a:r>
            <a:r>
              <a:rPr lang="en-US" dirty="0" smtClean="0">
                <a:hlinkClick r:id="rId2" tooltip="Playing company"/>
              </a:rPr>
              <a:t> </a:t>
            </a:r>
            <a:r>
              <a:rPr lang="en-US" dirty="0" smtClean="0"/>
              <a:t>company called the Lord Chamberlain's Men, later known as the King's Men.</a:t>
            </a:r>
            <a:endParaRPr lang="hr-H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hr-HR" sz="4000" dirty="0" smtClean="0"/>
              <a:t>Shakespeare‘s works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- </a:t>
            </a:r>
            <a:r>
              <a:rPr lang="hr-HR" dirty="0" smtClean="0"/>
              <a:t>Tragedies: Hamlet, Romeo and Juliet, Othello, King Lear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- Comedies: </a:t>
            </a:r>
            <a:r>
              <a:rPr lang="en-US" dirty="0" smtClean="0"/>
              <a:t>The Merry Wives of </a:t>
            </a:r>
            <a:r>
              <a:rPr lang="en-US" dirty="0" smtClean="0"/>
              <a:t>Windsor</a:t>
            </a:r>
            <a:r>
              <a:rPr lang="hr-HR" dirty="0" smtClean="0"/>
              <a:t>, </a:t>
            </a:r>
            <a:r>
              <a:rPr lang="hr-HR" dirty="0" smtClean="0"/>
              <a:t>The </a:t>
            </a:r>
            <a:r>
              <a:rPr lang="hr-HR" dirty="0" smtClean="0"/>
              <a:t>Tempest, </a:t>
            </a:r>
            <a:r>
              <a:rPr lang="hr-HR" dirty="0" smtClean="0"/>
              <a:t>As You Like </a:t>
            </a:r>
            <a:r>
              <a:rPr lang="hr-HR" dirty="0" smtClean="0"/>
              <a:t>It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- Histories: King John, </a:t>
            </a:r>
          </a:p>
          <a:p>
            <a:pPr>
              <a:buNone/>
            </a:pPr>
            <a:r>
              <a:rPr lang="hr-HR" dirty="0" smtClean="0"/>
              <a:t>    Richard III, Henry V,</a:t>
            </a:r>
          </a:p>
          <a:p>
            <a:pPr>
              <a:buNone/>
            </a:pPr>
            <a:r>
              <a:rPr lang="hr-HR" dirty="0" smtClean="0"/>
              <a:t>    Henry VII</a:t>
            </a:r>
            <a:endParaRPr lang="hr-HR" dirty="0"/>
          </a:p>
        </p:txBody>
      </p:sp>
      <p:pic>
        <p:nvPicPr>
          <p:cNvPr id="6148" name="Picture 4" descr="http://quotationsbook.com/assets/shared/img/6633/First_Foli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454122"/>
            <a:ext cx="2306900" cy="311815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5429264"/>
            <a:ext cx="7467600" cy="1143000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85728"/>
            <a:ext cx="1857388" cy="2635268"/>
          </a:xfrm>
        </p:spPr>
      </p:pic>
      <p:pic>
        <p:nvPicPr>
          <p:cNvPr id="18434" name="Picture 2" descr="C:\Users\Igor\Pictures\ej\top-10-books-william-shakespeare-haml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374571"/>
            <a:ext cx="1879518" cy="2983363"/>
          </a:xfrm>
          <a:prstGeom prst="rect">
            <a:avLst/>
          </a:prstGeom>
          <a:noFill/>
        </p:spPr>
      </p:pic>
      <p:pic>
        <p:nvPicPr>
          <p:cNvPr id="18436" name="Picture 4" descr="http://photo.goodreads.com/books/1294599765l/1813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357298"/>
            <a:ext cx="2075893" cy="3245923"/>
          </a:xfrm>
          <a:prstGeom prst="rect">
            <a:avLst/>
          </a:prstGeom>
          <a:noFill/>
        </p:spPr>
      </p:pic>
      <p:pic>
        <p:nvPicPr>
          <p:cNvPr id="18438" name="Picture 6" descr="http://sentientonline.net/wp-content/uploads/othell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357166"/>
            <a:ext cx="2005952" cy="2904406"/>
          </a:xfrm>
          <a:prstGeom prst="rect">
            <a:avLst/>
          </a:prstGeom>
          <a:noFill/>
        </p:spPr>
      </p:pic>
      <p:pic>
        <p:nvPicPr>
          <p:cNvPr id="5122" name="Picture 2" descr="http://it-it.abctribe.com/Disegni/Guide/Generiche/tempest1-73466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25777" y="3786190"/>
            <a:ext cx="2018124" cy="269083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Shakespeare‘s sonnets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7467600" cy="4525963"/>
          </a:xfrm>
        </p:spPr>
        <p:txBody>
          <a:bodyPr/>
          <a:lstStyle/>
          <a:p>
            <a:r>
              <a:rPr lang="hr-HR" dirty="0" smtClean="0"/>
              <a:t>14 lines – 4 stanzas – 4/4/4/2- the message, ussually – 4/4/3/3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pPr algn="ctr">
              <a:buNone/>
            </a:pPr>
            <a:r>
              <a:rPr lang="hr-HR" dirty="0" smtClean="0"/>
              <a:t>   </a:t>
            </a:r>
          </a:p>
        </p:txBody>
      </p:sp>
      <p:pic>
        <p:nvPicPr>
          <p:cNvPr id="4" name="Picture 3" descr="170px-Sonnets1609titlep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857496"/>
            <a:ext cx="2690820" cy="3584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Shakespeare‘s theatre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 scenography</a:t>
            </a:r>
          </a:p>
          <a:p>
            <a:r>
              <a:rPr lang="hr-HR" dirty="0" smtClean="0"/>
              <a:t>All shows were played by men</a:t>
            </a:r>
          </a:p>
          <a:p>
            <a:r>
              <a:rPr lang="hr-HR" dirty="0" smtClean="0"/>
              <a:t>Elaborate costumes</a:t>
            </a:r>
          </a:p>
          <a:p>
            <a:r>
              <a:rPr lang="hr-HR" dirty="0" smtClean="0"/>
              <a:t>Globe theatre:</a:t>
            </a:r>
            <a:endParaRPr lang="hr-HR" dirty="0"/>
          </a:p>
        </p:txBody>
      </p:sp>
      <p:pic>
        <p:nvPicPr>
          <p:cNvPr id="4" name="Picture 3" descr="globe_theatre_lond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357562"/>
            <a:ext cx="3865748" cy="2643206"/>
          </a:xfrm>
          <a:prstGeom prst="rect">
            <a:avLst/>
          </a:prstGeom>
        </p:spPr>
      </p:pic>
      <p:pic>
        <p:nvPicPr>
          <p:cNvPr id="5" name="Picture 4" descr="globe-theatre-p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4071942"/>
            <a:ext cx="2976567" cy="2274724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185</TotalTime>
  <Words>149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William Shakespeare</vt:lpstr>
      <vt:lpstr>Slide 2</vt:lpstr>
      <vt:lpstr>Slide 3</vt:lpstr>
      <vt:lpstr>Slide 4</vt:lpstr>
      <vt:lpstr>Slide 5</vt:lpstr>
      <vt:lpstr>Shakespeare‘s works</vt:lpstr>
      <vt:lpstr>Slide 7</vt:lpstr>
      <vt:lpstr>Shakespeare‘s sonnets</vt:lpstr>
      <vt:lpstr>Shakespeare‘s theatre</vt:lpstr>
      <vt:lpstr>Slide 10</vt:lpstr>
      <vt:lpstr>Shakespeare and Queen Elizabeth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Shakespeare</dc:title>
  <dc:creator>Igor</dc:creator>
  <cp:lastModifiedBy>Igor</cp:lastModifiedBy>
  <cp:revision>25</cp:revision>
  <dcterms:created xsi:type="dcterms:W3CDTF">2011-10-03T13:18:55Z</dcterms:created>
  <dcterms:modified xsi:type="dcterms:W3CDTF">2011-10-17T15:21:43Z</dcterms:modified>
</cp:coreProperties>
</file>